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50" d="100"/>
          <a:sy n="50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A48E66E0-85AF-4EDA-A01A-5FF7EE84FAD7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v-S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94F3781A-708D-4EE5-8609-8BC724245BF9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1813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7DF2B-9B08-4411-B958-7D1372EA159D}" type="slidenum">
              <a:rPr lang="sv-SE"/>
              <a:pPr/>
              <a:t>1</a:t>
            </a:fld>
            <a:endParaRPr lang="sv-SE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4613" y="-3175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4613" y="8685213"/>
            <a:ext cx="2974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762000"/>
            <a:r>
              <a:rPr lang="sv-SE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3175" y="8685213"/>
            <a:ext cx="2973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3175" y="-317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v-SE"/>
          </a:p>
        </p:txBody>
      </p:sp>
      <p:sp>
        <p:nvSpPr>
          <p:cNvPr id="512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FC6C5-BFF0-4E5E-85E1-609134B92AD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8A8FB-C4A2-4C62-85A6-4E191DF117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2BC3-4102-4997-9EEC-C91C9AC9489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288AA-34A8-4EA2-822B-D1714BD38D2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95C80-1A95-4A05-8EF0-806247B4141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0D81F-E30B-413F-94E6-EE9E2C478E5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383C6-BB46-40BD-AE13-21BD0D507CB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419AB-FC96-4B2C-9217-037156D9E4B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69C4-B189-4880-ACDD-C674D62862F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E4AFA-DF2D-4409-BECA-935E8BB82E5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D6E5F-07E4-4A39-A273-AD9437C5DA2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sv-S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5C785364-DD02-496A-AC6D-56CDFEE7100F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860925" y="4572000"/>
            <a:ext cx="2916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sv-SE" sz="1800">
                <a:solidFill>
                  <a:srgbClr val="42F342"/>
                </a:solidFill>
                <a:latin typeface="Arial" charset="0"/>
              </a:rPr>
              <a:t>If your cow sounds like this</a:t>
            </a:r>
          </a:p>
          <a:p>
            <a:endParaRPr lang="sv-SE" sz="1800">
              <a:solidFill>
                <a:srgbClr val="42F342"/>
              </a:solidFill>
              <a:latin typeface="Arial" charset="0"/>
            </a:endParaRPr>
          </a:p>
          <a:p>
            <a:endParaRPr lang="sv-SE" sz="1800">
              <a:solidFill>
                <a:srgbClr val="42F342"/>
              </a:solidFill>
              <a:latin typeface="Arial" charset="0"/>
            </a:endParaRPr>
          </a:p>
          <a:p>
            <a:r>
              <a:rPr lang="sv-SE" sz="1800">
                <a:solidFill>
                  <a:srgbClr val="42F342"/>
                </a:solidFill>
                <a:latin typeface="Arial" charset="0"/>
              </a:rPr>
              <a:t>may we suggest the fish.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816100" y="4548188"/>
            <a:ext cx="2801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sv-SE" sz="1800">
                <a:solidFill>
                  <a:schemeClr val="hlink"/>
                </a:solidFill>
                <a:latin typeface="Arial" charset="0"/>
              </a:rPr>
              <a:t>If your cow sound like this</a:t>
            </a:r>
          </a:p>
          <a:p>
            <a:endParaRPr lang="sv-SE" sz="1800">
              <a:solidFill>
                <a:schemeClr val="hlink"/>
              </a:solidFill>
              <a:latin typeface="Arial" charset="0"/>
            </a:endParaRPr>
          </a:p>
          <a:p>
            <a:endParaRPr lang="sv-SE" sz="1800">
              <a:solidFill>
                <a:schemeClr val="hlink"/>
              </a:solidFill>
              <a:latin typeface="Arial" charset="0"/>
            </a:endParaRPr>
          </a:p>
          <a:p>
            <a:r>
              <a:rPr lang="sv-SE" sz="1800">
                <a:solidFill>
                  <a:schemeClr val="hlink"/>
                </a:solidFill>
                <a:latin typeface="Arial" charset="0"/>
              </a:rPr>
              <a:t>then fire up the barbecue.</a:t>
            </a:r>
          </a:p>
        </p:txBody>
      </p:sp>
      <p:pic>
        <p:nvPicPr>
          <p:cNvPr id="4104" name="Picture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2688" y="2533650"/>
            <a:ext cx="181451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95888" y="2533650"/>
            <a:ext cx="1827212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106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95638" y="5024438"/>
          <a:ext cx="295275" cy="295275"/>
        </p:xfrm>
        <a:graphic>
          <a:graphicData uri="http://schemas.openxmlformats.org/presentationml/2006/ole">
            <p:oleObj spid="_x0000_s4106" name="Ljudinspelardokument" r:id="rId7" imgW="301334" imgH="301334" progId="SoundRec">
              <p:embed/>
            </p:oleObj>
          </a:graphicData>
        </a:graphic>
      </p:graphicFrame>
      <p:graphicFrame>
        <p:nvGraphicFramePr>
          <p:cNvPr id="4107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1050" y="5022850"/>
          <a:ext cx="298450" cy="298450"/>
        </p:xfrm>
        <a:graphic>
          <a:graphicData uri="http://schemas.openxmlformats.org/presentationml/2006/ole">
            <p:oleObj spid="_x0000_s4107" name="Ljudinspelardokument" r:id="rId8" imgW="304520" imgH="304520" progId="SoundRec">
              <p:embed/>
            </p:oleObj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281113" y="457200"/>
            <a:ext cx="639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sv-SE" sz="3600">
                <a:solidFill>
                  <a:srgbClr val="FF0033"/>
                </a:solidFill>
                <a:latin typeface="Comic Sans MS" pitchFamily="66" charset="0"/>
              </a:rPr>
              <a:t>Public Service Announcement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898525" y="1585913"/>
            <a:ext cx="736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sv-SE">
                <a:latin typeface="Comic Sans MS" pitchFamily="66" charset="0"/>
              </a:rPr>
              <a:t>How to identify if your cow has mad cows disease..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969696"/>
    </a:dk1>
    <a:lt1>
      <a:srgbClr val="FFFFFF"/>
    </a:lt1>
    <a:dk2>
      <a:srgbClr val="000000"/>
    </a:dk2>
    <a:lt2>
      <a:srgbClr val="FFFFFF"/>
    </a:lt2>
    <a:accent1>
      <a:srgbClr val="00CC99"/>
    </a:accent1>
    <a:accent2>
      <a:srgbClr val="3333CC"/>
    </a:accent2>
    <a:accent3>
      <a:srgbClr val="AAAAAA"/>
    </a:accent3>
    <a:accent4>
      <a:srgbClr val="DADADA"/>
    </a:accent4>
    <a:accent5>
      <a:srgbClr val="AAE2CA"/>
    </a:accent5>
    <a:accent6>
      <a:srgbClr val="2D2DB9"/>
    </a:accent6>
    <a:hlink>
      <a:srgbClr val="FF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40</Words>
  <Application>Microsoft Office PowerPoint</Application>
  <PresentationFormat>Bildspel på skärmen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Standardformgivning</vt:lpstr>
      <vt:lpstr>Ljudinspelardokument</vt:lpstr>
      <vt:lpstr>Ljud (OLE2)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Steven M. Sokol</dc:creator>
  <cp:lastModifiedBy>Christer Holm</cp:lastModifiedBy>
  <cp:revision>13258357</cp:revision>
  <dcterms:created xsi:type="dcterms:W3CDTF">1996-06-20T17:13:06Z</dcterms:created>
  <dcterms:modified xsi:type="dcterms:W3CDTF">2013-03-01T15:44:14Z</dcterms:modified>
</cp:coreProperties>
</file>